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8" r:id="rId12"/>
    <p:sldId id="26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7030A0"/>
    <a:srgbClr val="00B0F0"/>
    <a:srgbClr val="92D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-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F8F0F-C766-9B3B-E682-D17AF7869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A6E8B4B-DD7C-134E-3FAC-B43AF0437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14B575-A5AC-D9F5-A465-46D947F73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3C6560-D1ED-0FC7-5C90-B5DD0EC01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9AEE1A-DC59-5DF5-5293-38B27117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3826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59DAC2-79E2-9C4F-8AA1-167EBA30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FD9BD8A-958F-76E2-F748-309627FC1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78CF16-BAAF-7386-A69F-89ED0B214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C416BD-6619-ADA3-F42A-32B1025F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72ACAB-78EB-AC0D-F4EB-0751D51C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655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BB5908-5030-E564-2B8E-BAEAAAC376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25169CE-8549-E1D5-F9BB-137199829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0F249A-5D19-6871-D9E5-B724763D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8AFA98-F59D-FCF8-7E81-A2F9A5950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25F551-D648-8C94-8FAD-E2728890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7054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ECB9F2-84D8-A75D-43E0-7DED5A072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30AEDF-57BD-0BEE-488D-05B996FC9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55E384-D409-B6FF-9BDE-5012134D3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0861E2-08AD-A65B-4E4F-37AE2FDB2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3A08F3-735D-44FE-CC5F-EF836D577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238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34024C-C9C0-2A0B-13DA-0BADDF144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B8FA22-F327-EF05-E482-809ACA01C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FD97E6-DCA4-4047-5162-E30DBFF73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990459-8463-F3FB-AE71-6178118D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DBA44A-41D0-E084-B58A-90F9D2C7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71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9F0C29-55C5-756F-7A4B-2050E0070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313265-665A-B7EB-E412-583D1034DA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1BD2545-1B3D-1018-B37D-CBD9073DD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35675A-64C5-E63E-ADC9-5FCEE2BA8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3B1838E-D589-1F42-0F5A-1BCE294A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168827-7534-8A74-A6B2-DBC1F1491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4815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1DD91D-0ABA-F387-D506-E4E663EB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D55BF1-B48C-E7DA-4D8B-415AF5A98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F4411B-468A-78DB-682F-9A193BCD4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8CEB550-D291-BC30-A4A2-19D9E67BC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8050FDB-1FBC-EC79-AEC4-BD74928B4F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54308D-BEBA-7794-F775-71AB6EEC0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3B575EA-4F08-7C5F-C946-D23BB8F9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28DFFAE-4C20-A39E-D90A-361B1C53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1712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151BC-2C57-953B-7AFF-D55DD270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6AD7B96-CDA3-00B5-2DA4-32ED3CBC4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E2B493-6894-65C2-AD83-871C97BAB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FC1E88C-77CF-72A8-9198-7247AE5CD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50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015AE8-5322-AD4E-2998-9700370F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B160C6-D70A-1620-CC69-6FA075FEE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1C23E1-0AD1-E11C-0DC6-F0A740792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627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C68E12-81AD-18FC-7A64-298D809C5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345E52-2326-F4BE-F698-AE4621659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26A27F-8912-9217-B942-1C571B9C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E1AF49-C0E5-5008-F83A-7719A16E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42A550-1008-8904-099E-60DCB6D7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C4F50BB-16B1-A5AC-6332-256CA81A7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53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0230A8-0891-9929-77D2-985CA7D1D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769558B-2354-BFB1-0859-5878A754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FDE17C-DF7C-FAE1-76C8-0832C3456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7E2413-B0FE-4D51-B219-CBEFF566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2A4ECB8-7289-BF33-E9C7-1BFE858A2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225790-CB67-C234-A167-B14404DAE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22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52EBDD2-9C53-C9BB-1920-AE6B7238B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182414-2D00-6071-203E-51692A99D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ABA82B-263B-D458-6AA7-65FCDDFF9D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876540-F485-4DE8-A5F3-EF949F8E857D}" type="datetimeFigureOut">
              <a:rPr lang="de-DE" smtClean="0"/>
              <a:t>10.12.2025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07AF38-4FA1-3DBE-F593-0D39819E9A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DE18A5-2367-B91C-EEB0-117B756ED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95F7B9-4E11-4729-921A-63B3317AE6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495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2844A6B-7125-2026-9696-6F77106CCADC}"/>
              </a:ext>
            </a:extLst>
          </p:cNvPr>
          <p:cNvGrpSpPr/>
          <p:nvPr/>
        </p:nvGrpSpPr>
        <p:grpSpPr>
          <a:xfrm>
            <a:off x="636998" y="472611"/>
            <a:ext cx="2520000" cy="2520000"/>
            <a:chOff x="636998" y="472611"/>
            <a:chExt cx="2520000" cy="2520000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8D335D67-06BF-E422-B0EB-C0F639A6EEF5}"/>
                </a:ext>
              </a:extLst>
            </p:cNvPr>
            <p:cNvSpPr/>
            <p:nvPr/>
          </p:nvSpPr>
          <p:spPr>
            <a:xfrm>
              <a:off x="636998" y="472611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522DAFAB-C780-CD31-39B2-683BF1FC9B00}"/>
                </a:ext>
              </a:extLst>
            </p:cNvPr>
            <p:cNvSpPr/>
            <p:nvPr/>
          </p:nvSpPr>
          <p:spPr>
            <a:xfrm>
              <a:off x="816998" y="652611"/>
              <a:ext cx="2160000" cy="2160000"/>
            </a:xfrm>
            <a:prstGeom prst="ellipse">
              <a:avLst/>
            </a:prstGeom>
            <a:solidFill>
              <a:srgbClr val="FF0000"/>
            </a:solidFill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8351154C-F0E3-E718-1418-EA6F304A8CB0}"/>
              </a:ext>
            </a:extLst>
          </p:cNvPr>
          <p:cNvGrpSpPr/>
          <p:nvPr/>
        </p:nvGrpSpPr>
        <p:grpSpPr>
          <a:xfrm>
            <a:off x="3789452" y="472611"/>
            <a:ext cx="2520000" cy="2520000"/>
            <a:chOff x="3789452" y="472611"/>
            <a:chExt cx="2520000" cy="2520000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DC0C1B3-B223-C313-7DBF-792EEF00D3A8}"/>
                </a:ext>
              </a:extLst>
            </p:cNvPr>
            <p:cNvSpPr/>
            <p:nvPr/>
          </p:nvSpPr>
          <p:spPr>
            <a:xfrm>
              <a:off x="3789452" y="472611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74972CB7-05BD-3F74-50D1-72EFE13FBEE5}"/>
                </a:ext>
              </a:extLst>
            </p:cNvPr>
            <p:cNvSpPr/>
            <p:nvPr/>
          </p:nvSpPr>
          <p:spPr>
            <a:xfrm>
              <a:off x="3969452" y="652611"/>
              <a:ext cx="2160000" cy="2160000"/>
            </a:xfrm>
            <a:prstGeom prst="ellipse">
              <a:avLst/>
            </a:prstGeom>
            <a:solidFill>
              <a:srgbClr val="92D050"/>
            </a:solidFill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5AFEBD1E-CD0A-E72F-11FF-C6AD51BC6D73}"/>
              </a:ext>
            </a:extLst>
          </p:cNvPr>
          <p:cNvGrpSpPr/>
          <p:nvPr/>
        </p:nvGrpSpPr>
        <p:grpSpPr>
          <a:xfrm>
            <a:off x="6941906" y="445011"/>
            <a:ext cx="2520000" cy="2520000"/>
            <a:chOff x="6941906" y="445011"/>
            <a:chExt cx="2520000" cy="2520000"/>
          </a:xfrm>
        </p:grpSpPr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26343256-9EBF-8FDC-5775-7CB7EE8A2ADD}"/>
                </a:ext>
              </a:extLst>
            </p:cNvPr>
            <p:cNvSpPr/>
            <p:nvPr/>
          </p:nvSpPr>
          <p:spPr>
            <a:xfrm>
              <a:off x="6941906" y="445011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4F5C211B-A039-9BAB-3FC0-3BC49C13E9EB}"/>
                </a:ext>
              </a:extLst>
            </p:cNvPr>
            <p:cNvSpPr/>
            <p:nvPr/>
          </p:nvSpPr>
          <p:spPr>
            <a:xfrm>
              <a:off x="7121906" y="625011"/>
              <a:ext cx="2160000" cy="2160000"/>
            </a:xfrm>
            <a:prstGeom prst="ellipse">
              <a:avLst/>
            </a:prstGeom>
            <a:solidFill>
              <a:srgbClr val="00B0F0"/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9E895050-B617-4FB5-CF9C-434D3366300F}"/>
              </a:ext>
            </a:extLst>
          </p:cNvPr>
          <p:cNvGrpSpPr/>
          <p:nvPr/>
        </p:nvGrpSpPr>
        <p:grpSpPr>
          <a:xfrm>
            <a:off x="636998" y="3607739"/>
            <a:ext cx="2520000" cy="2520000"/>
            <a:chOff x="636998" y="3607739"/>
            <a:chExt cx="2520000" cy="2520000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7F939ED4-93CB-7A55-E4E6-F395B83581C4}"/>
                </a:ext>
              </a:extLst>
            </p:cNvPr>
            <p:cNvSpPr/>
            <p:nvPr/>
          </p:nvSpPr>
          <p:spPr>
            <a:xfrm>
              <a:off x="636998" y="3607739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158E66C3-6988-6F89-8C26-DED85037987A}"/>
                </a:ext>
              </a:extLst>
            </p:cNvPr>
            <p:cNvSpPr/>
            <p:nvPr/>
          </p:nvSpPr>
          <p:spPr>
            <a:xfrm>
              <a:off x="816998" y="3787739"/>
              <a:ext cx="2160000" cy="2160000"/>
            </a:xfrm>
            <a:prstGeom prst="ellipse">
              <a:avLst/>
            </a:prstGeom>
            <a:solidFill>
              <a:srgbClr val="FFFF00"/>
            </a:solidFill>
            <a:ln w="762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2FC255A6-2A00-0800-E737-64D9152AE5F9}"/>
              </a:ext>
            </a:extLst>
          </p:cNvPr>
          <p:cNvGrpSpPr/>
          <p:nvPr/>
        </p:nvGrpSpPr>
        <p:grpSpPr>
          <a:xfrm>
            <a:off x="3789452" y="3607739"/>
            <a:ext cx="2520000" cy="2520000"/>
            <a:chOff x="3789452" y="3607739"/>
            <a:chExt cx="2520000" cy="2520000"/>
          </a:xfrm>
        </p:grpSpPr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C0E560F8-3920-6701-6E3C-02D8A8CEBA46}"/>
                </a:ext>
              </a:extLst>
            </p:cNvPr>
            <p:cNvSpPr/>
            <p:nvPr/>
          </p:nvSpPr>
          <p:spPr>
            <a:xfrm>
              <a:off x="3789452" y="3607739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165FD215-3864-F7C5-0AC2-6C98B2CD9EEF}"/>
                </a:ext>
              </a:extLst>
            </p:cNvPr>
            <p:cNvSpPr/>
            <p:nvPr/>
          </p:nvSpPr>
          <p:spPr>
            <a:xfrm>
              <a:off x="3969452" y="3787739"/>
              <a:ext cx="2160000" cy="2160000"/>
            </a:xfrm>
            <a:prstGeom prst="ellipse">
              <a:avLst/>
            </a:prstGeom>
            <a:solidFill>
              <a:srgbClr val="7030A0"/>
            </a:solidFill>
            <a:ln w="762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65382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F9C04FE0-DB30-71C7-EDE9-E90B1AF241ED}"/>
              </a:ext>
            </a:extLst>
          </p:cNvPr>
          <p:cNvSpPr txBox="1"/>
          <p:nvPr/>
        </p:nvSpPr>
        <p:spPr>
          <a:xfrm>
            <a:off x="4263776" y="1900719"/>
            <a:ext cx="1130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HIT!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DC427-13AE-B4BC-B0C9-360D90F67A50}"/>
              </a:ext>
            </a:extLst>
          </p:cNvPr>
          <p:cNvSpPr txBox="1"/>
          <p:nvPr/>
        </p:nvSpPr>
        <p:spPr>
          <a:xfrm>
            <a:off x="7066908" y="2905780"/>
            <a:ext cx="1130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0070C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MISS!</a:t>
            </a:r>
          </a:p>
        </p:txBody>
      </p:sp>
    </p:spTree>
    <p:extLst>
      <p:ext uri="{BB962C8B-B14F-4D97-AF65-F5344CB8AC3E}">
        <p14:creationId xmlns:p14="http://schemas.microsoft.com/office/powerpoint/2010/main" val="1872598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Cartoon, Animierter Cartoon, Zeichnung, Clipart enthält.&#10;&#10;KI-generierte Inhalte können fehlerhaft sein.">
            <a:extLst>
              <a:ext uri="{FF2B5EF4-FFF2-40B4-BE49-F238E27FC236}">
                <a16:creationId xmlns:a16="http://schemas.microsoft.com/office/drawing/2014/main" id="{8C2E4000-5A98-E360-527F-514942783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5" t="3221" r="24689"/>
          <a:stretch>
            <a:fillRect/>
          </a:stretch>
        </p:blipFill>
        <p:spPr>
          <a:xfrm flipH="1">
            <a:off x="1" y="110447"/>
            <a:ext cx="5311740" cy="6637106"/>
          </a:xfrm>
          <a:custGeom>
            <a:avLst/>
            <a:gdLst>
              <a:gd name="connsiteX0" fmla="*/ 6544639 w 6544639"/>
              <a:gd name="connsiteY0" fmla="*/ 0 h 6637106"/>
              <a:gd name="connsiteX1" fmla="*/ 3205537 w 6544639"/>
              <a:gd name="connsiteY1" fmla="*/ 0 h 6637106"/>
              <a:gd name="connsiteX2" fmla="*/ 3133619 w 6544639"/>
              <a:gd name="connsiteY2" fmla="*/ 0 h 6637106"/>
              <a:gd name="connsiteX3" fmla="*/ 3133619 w 6544639"/>
              <a:gd name="connsiteY3" fmla="*/ 1883 h 6637106"/>
              <a:gd name="connsiteX4" fmla="*/ 3040580 w 6544639"/>
              <a:gd name="connsiteY4" fmla="*/ 4318 h 6637106"/>
              <a:gd name="connsiteX5" fmla="*/ 0 w 6544639"/>
              <a:gd name="connsiteY5" fmla="*/ 3318553 h 6637106"/>
              <a:gd name="connsiteX6" fmla="*/ 3040580 w 6544639"/>
              <a:gd name="connsiteY6" fmla="*/ 6632788 h 6637106"/>
              <a:gd name="connsiteX7" fmla="*/ 3133619 w 6544639"/>
              <a:gd name="connsiteY7" fmla="*/ 6635224 h 6637106"/>
              <a:gd name="connsiteX8" fmla="*/ 3133619 w 6544639"/>
              <a:gd name="connsiteY8" fmla="*/ 6637106 h 6637106"/>
              <a:gd name="connsiteX9" fmla="*/ 3205537 w 6544639"/>
              <a:gd name="connsiteY9" fmla="*/ 6637106 h 6637106"/>
              <a:gd name="connsiteX10" fmla="*/ 6544639 w 6544639"/>
              <a:gd name="connsiteY10" fmla="*/ 6637106 h 663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4639" h="6637106">
                <a:moveTo>
                  <a:pt x="6544639" y="0"/>
                </a:moveTo>
                <a:lnTo>
                  <a:pt x="3205537" y="0"/>
                </a:lnTo>
                <a:lnTo>
                  <a:pt x="3133619" y="0"/>
                </a:lnTo>
                <a:lnTo>
                  <a:pt x="3133619" y="1883"/>
                </a:lnTo>
                <a:lnTo>
                  <a:pt x="3040580" y="4318"/>
                </a:lnTo>
                <a:cubicBezTo>
                  <a:pt x="1346871" y="93199"/>
                  <a:pt x="0" y="1543042"/>
                  <a:pt x="0" y="3318553"/>
                </a:cubicBezTo>
                <a:cubicBezTo>
                  <a:pt x="0" y="5094065"/>
                  <a:pt x="1346871" y="6543907"/>
                  <a:pt x="3040580" y="6632788"/>
                </a:cubicBezTo>
                <a:lnTo>
                  <a:pt x="3133619" y="6635224"/>
                </a:lnTo>
                <a:lnTo>
                  <a:pt x="3133619" y="6637106"/>
                </a:lnTo>
                <a:lnTo>
                  <a:pt x="3205537" y="6637106"/>
                </a:lnTo>
                <a:lnTo>
                  <a:pt x="6544639" y="6637106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Grafik 9" descr="Ein Bild, das Cartoon, Clipart, Animierter Cartoon, Zeichnung enthält.&#10;&#10;KI-generierte Inhalte können fehlerhaft sein.">
            <a:extLst>
              <a:ext uri="{FF2B5EF4-FFF2-40B4-BE49-F238E27FC236}">
                <a16:creationId xmlns:a16="http://schemas.microsoft.com/office/drawing/2014/main" id="{F5C11CC7-53E6-368F-9C53-6A0178FC2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2" t="3221" r="24772"/>
          <a:stretch>
            <a:fillRect/>
          </a:stretch>
        </p:blipFill>
        <p:spPr>
          <a:xfrm>
            <a:off x="6880260" y="110447"/>
            <a:ext cx="5311740" cy="6637106"/>
          </a:xfrm>
          <a:custGeom>
            <a:avLst/>
            <a:gdLst>
              <a:gd name="connsiteX0" fmla="*/ 3133619 w 6544639"/>
              <a:gd name="connsiteY0" fmla="*/ 0 h 6637106"/>
              <a:gd name="connsiteX1" fmla="*/ 3205537 w 6544639"/>
              <a:gd name="connsiteY1" fmla="*/ 0 h 6637106"/>
              <a:gd name="connsiteX2" fmla="*/ 6544639 w 6544639"/>
              <a:gd name="connsiteY2" fmla="*/ 0 h 6637106"/>
              <a:gd name="connsiteX3" fmla="*/ 6544639 w 6544639"/>
              <a:gd name="connsiteY3" fmla="*/ 6637106 h 6637106"/>
              <a:gd name="connsiteX4" fmla="*/ 3205537 w 6544639"/>
              <a:gd name="connsiteY4" fmla="*/ 6637106 h 6637106"/>
              <a:gd name="connsiteX5" fmla="*/ 3133619 w 6544639"/>
              <a:gd name="connsiteY5" fmla="*/ 6637106 h 6637106"/>
              <a:gd name="connsiteX6" fmla="*/ 3133619 w 6544639"/>
              <a:gd name="connsiteY6" fmla="*/ 6635224 h 6637106"/>
              <a:gd name="connsiteX7" fmla="*/ 3040580 w 6544639"/>
              <a:gd name="connsiteY7" fmla="*/ 6632788 h 6637106"/>
              <a:gd name="connsiteX8" fmla="*/ 0 w 6544639"/>
              <a:gd name="connsiteY8" fmla="*/ 3318553 h 6637106"/>
              <a:gd name="connsiteX9" fmla="*/ 3040580 w 6544639"/>
              <a:gd name="connsiteY9" fmla="*/ 4318 h 6637106"/>
              <a:gd name="connsiteX10" fmla="*/ 3133619 w 6544639"/>
              <a:gd name="connsiteY10" fmla="*/ 1883 h 663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4639" h="6637106">
                <a:moveTo>
                  <a:pt x="3133619" y="0"/>
                </a:moveTo>
                <a:lnTo>
                  <a:pt x="3205537" y="0"/>
                </a:lnTo>
                <a:lnTo>
                  <a:pt x="6544639" y="0"/>
                </a:lnTo>
                <a:lnTo>
                  <a:pt x="6544639" y="6637106"/>
                </a:lnTo>
                <a:lnTo>
                  <a:pt x="3205537" y="6637106"/>
                </a:lnTo>
                <a:lnTo>
                  <a:pt x="3133619" y="6637106"/>
                </a:lnTo>
                <a:lnTo>
                  <a:pt x="3133619" y="6635224"/>
                </a:lnTo>
                <a:lnTo>
                  <a:pt x="3040580" y="6632788"/>
                </a:lnTo>
                <a:cubicBezTo>
                  <a:pt x="1346871" y="6543907"/>
                  <a:pt x="0" y="5094065"/>
                  <a:pt x="0" y="3318553"/>
                </a:cubicBezTo>
                <a:cubicBezTo>
                  <a:pt x="0" y="1543042"/>
                  <a:pt x="1346871" y="93199"/>
                  <a:pt x="3040580" y="4318"/>
                </a:cubicBezTo>
                <a:lnTo>
                  <a:pt x="3133619" y="1883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287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18B6D-4AC2-3F05-3AC2-0CE00BBCF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Cartoon, Animierter Cartoon, Zeichnung, Clipart enthält.&#10;&#10;KI-generierte Inhalte können fehlerhaft sein.">
            <a:extLst>
              <a:ext uri="{FF2B5EF4-FFF2-40B4-BE49-F238E27FC236}">
                <a16:creationId xmlns:a16="http://schemas.microsoft.com/office/drawing/2014/main" id="{FC4BB1A6-8A00-7BD1-B0F5-C4CD45ECF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5" t="3221" r="24689"/>
          <a:stretch>
            <a:fillRect/>
          </a:stretch>
        </p:blipFill>
        <p:spPr>
          <a:xfrm flipH="1">
            <a:off x="1" y="110447"/>
            <a:ext cx="5311740" cy="6637106"/>
          </a:xfrm>
          <a:custGeom>
            <a:avLst/>
            <a:gdLst>
              <a:gd name="connsiteX0" fmla="*/ 6544639 w 6544639"/>
              <a:gd name="connsiteY0" fmla="*/ 0 h 6637106"/>
              <a:gd name="connsiteX1" fmla="*/ 3205537 w 6544639"/>
              <a:gd name="connsiteY1" fmla="*/ 0 h 6637106"/>
              <a:gd name="connsiteX2" fmla="*/ 3133619 w 6544639"/>
              <a:gd name="connsiteY2" fmla="*/ 0 h 6637106"/>
              <a:gd name="connsiteX3" fmla="*/ 3133619 w 6544639"/>
              <a:gd name="connsiteY3" fmla="*/ 1883 h 6637106"/>
              <a:gd name="connsiteX4" fmla="*/ 3040580 w 6544639"/>
              <a:gd name="connsiteY4" fmla="*/ 4318 h 6637106"/>
              <a:gd name="connsiteX5" fmla="*/ 0 w 6544639"/>
              <a:gd name="connsiteY5" fmla="*/ 3318553 h 6637106"/>
              <a:gd name="connsiteX6" fmla="*/ 3040580 w 6544639"/>
              <a:gd name="connsiteY6" fmla="*/ 6632788 h 6637106"/>
              <a:gd name="connsiteX7" fmla="*/ 3133619 w 6544639"/>
              <a:gd name="connsiteY7" fmla="*/ 6635224 h 6637106"/>
              <a:gd name="connsiteX8" fmla="*/ 3133619 w 6544639"/>
              <a:gd name="connsiteY8" fmla="*/ 6637106 h 6637106"/>
              <a:gd name="connsiteX9" fmla="*/ 3205537 w 6544639"/>
              <a:gd name="connsiteY9" fmla="*/ 6637106 h 6637106"/>
              <a:gd name="connsiteX10" fmla="*/ 6544639 w 6544639"/>
              <a:gd name="connsiteY10" fmla="*/ 6637106 h 663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4639" h="6637106">
                <a:moveTo>
                  <a:pt x="6544639" y="0"/>
                </a:moveTo>
                <a:lnTo>
                  <a:pt x="3205537" y="0"/>
                </a:lnTo>
                <a:lnTo>
                  <a:pt x="3133619" y="0"/>
                </a:lnTo>
                <a:lnTo>
                  <a:pt x="3133619" y="1883"/>
                </a:lnTo>
                <a:lnTo>
                  <a:pt x="3040580" y="4318"/>
                </a:lnTo>
                <a:cubicBezTo>
                  <a:pt x="1346871" y="93199"/>
                  <a:pt x="0" y="1543042"/>
                  <a:pt x="0" y="3318553"/>
                </a:cubicBezTo>
                <a:cubicBezTo>
                  <a:pt x="0" y="5094065"/>
                  <a:pt x="1346871" y="6543907"/>
                  <a:pt x="3040580" y="6632788"/>
                </a:cubicBezTo>
                <a:lnTo>
                  <a:pt x="3133619" y="6635224"/>
                </a:lnTo>
                <a:lnTo>
                  <a:pt x="3133619" y="6637106"/>
                </a:lnTo>
                <a:lnTo>
                  <a:pt x="3205537" y="6637106"/>
                </a:lnTo>
                <a:lnTo>
                  <a:pt x="6544639" y="6637106"/>
                </a:lnTo>
                <a:close/>
              </a:path>
            </a:pathLst>
          </a:custGeom>
          <a:effectLst>
            <a:glow rad="254000">
              <a:srgbClr val="FFFF00">
                <a:alpha val="60000"/>
              </a:srgb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Grafik 9" descr="Ein Bild, das Cartoon, Clipart, Animierter Cartoon, Zeichnung enthält.&#10;&#10;KI-generierte Inhalte können fehlerhaft sein.">
            <a:extLst>
              <a:ext uri="{FF2B5EF4-FFF2-40B4-BE49-F238E27FC236}">
                <a16:creationId xmlns:a16="http://schemas.microsoft.com/office/drawing/2014/main" id="{6DB60D4D-C9CE-65E0-455B-F4A5E70B1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2" t="3221" r="24772"/>
          <a:stretch>
            <a:fillRect/>
          </a:stretch>
        </p:blipFill>
        <p:spPr>
          <a:xfrm>
            <a:off x="6880260" y="110447"/>
            <a:ext cx="5311740" cy="6637106"/>
          </a:xfrm>
          <a:custGeom>
            <a:avLst/>
            <a:gdLst>
              <a:gd name="connsiteX0" fmla="*/ 3133619 w 6544639"/>
              <a:gd name="connsiteY0" fmla="*/ 0 h 6637106"/>
              <a:gd name="connsiteX1" fmla="*/ 3205537 w 6544639"/>
              <a:gd name="connsiteY1" fmla="*/ 0 h 6637106"/>
              <a:gd name="connsiteX2" fmla="*/ 6544639 w 6544639"/>
              <a:gd name="connsiteY2" fmla="*/ 0 h 6637106"/>
              <a:gd name="connsiteX3" fmla="*/ 6544639 w 6544639"/>
              <a:gd name="connsiteY3" fmla="*/ 6637106 h 6637106"/>
              <a:gd name="connsiteX4" fmla="*/ 3205537 w 6544639"/>
              <a:gd name="connsiteY4" fmla="*/ 6637106 h 6637106"/>
              <a:gd name="connsiteX5" fmla="*/ 3133619 w 6544639"/>
              <a:gd name="connsiteY5" fmla="*/ 6637106 h 6637106"/>
              <a:gd name="connsiteX6" fmla="*/ 3133619 w 6544639"/>
              <a:gd name="connsiteY6" fmla="*/ 6635224 h 6637106"/>
              <a:gd name="connsiteX7" fmla="*/ 3040580 w 6544639"/>
              <a:gd name="connsiteY7" fmla="*/ 6632788 h 6637106"/>
              <a:gd name="connsiteX8" fmla="*/ 0 w 6544639"/>
              <a:gd name="connsiteY8" fmla="*/ 3318553 h 6637106"/>
              <a:gd name="connsiteX9" fmla="*/ 3040580 w 6544639"/>
              <a:gd name="connsiteY9" fmla="*/ 4318 h 6637106"/>
              <a:gd name="connsiteX10" fmla="*/ 3133619 w 6544639"/>
              <a:gd name="connsiteY10" fmla="*/ 1883 h 663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4639" h="6637106">
                <a:moveTo>
                  <a:pt x="3133619" y="0"/>
                </a:moveTo>
                <a:lnTo>
                  <a:pt x="3205537" y="0"/>
                </a:lnTo>
                <a:lnTo>
                  <a:pt x="6544639" y="0"/>
                </a:lnTo>
                <a:lnTo>
                  <a:pt x="6544639" y="6637106"/>
                </a:lnTo>
                <a:lnTo>
                  <a:pt x="3205537" y="6637106"/>
                </a:lnTo>
                <a:lnTo>
                  <a:pt x="3133619" y="6637106"/>
                </a:lnTo>
                <a:lnTo>
                  <a:pt x="3133619" y="6635224"/>
                </a:lnTo>
                <a:lnTo>
                  <a:pt x="3040580" y="6632788"/>
                </a:lnTo>
                <a:cubicBezTo>
                  <a:pt x="1346871" y="6543907"/>
                  <a:pt x="0" y="5094065"/>
                  <a:pt x="0" y="3318553"/>
                </a:cubicBezTo>
                <a:cubicBezTo>
                  <a:pt x="0" y="1543042"/>
                  <a:pt x="1346871" y="93199"/>
                  <a:pt x="3040580" y="4318"/>
                </a:cubicBezTo>
                <a:lnTo>
                  <a:pt x="3133619" y="1883"/>
                </a:lnTo>
                <a:close/>
              </a:path>
            </a:pathLst>
          </a:custGeom>
          <a:effectLst>
            <a:glow rad="254000">
              <a:srgbClr val="FFFF00">
                <a:alpha val="60000"/>
              </a:srgb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7044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Cartoon, Clipart, Animierter Cartoon, Darstellung enthält.&#10;&#10;KI-generierte Inhalte können fehlerhaft sein.">
            <a:extLst>
              <a:ext uri="{FF2B5EF4-FFF2-40B4-BE49-F238E27FC236}">
                <a16:creationId xmlns:a16="http://schemas.microsoft.com/office/drawing/2014/main" id="{3245ACF1-FF72-405D-1FC0-326D92A91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8549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Huhn, Vogel, Clipart, Cartoon enthält.&#10;&#10;KI-generierte Inhalte können fehlerhaft sein.">
            <a:extLst>
              <a:ext uri="{FF2B5EF4-FFF2-40B4-BE49-F238E27FC236}">
                <a16:creationId xmlns:a16="http://schemas.microsoft.com/office/drawing/2014/main" id="{DCB27F78-42B7-4396-FFB3-326692A1D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161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Hund, Cartoon, Zeichnung, Clipart enthält.&#10;&#10;KI-generierte Inhalte können fehlerhaft sein.">
            <a:extLst>
              <a:ext uri="{FF2B5EF4-FFF2-40B4-BE49-F238E27FC236}">
                <a16:creationId xmlns:a16="http://schemas.microsoft.com/office/drawing/2014/main" id="{A121D168-1F86-CE78-357E-0CE566351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107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Zeichnung, Clipart, Tierfigur, Säugetier enthält.&#10;&#10;KI-generierte Inhalte können fehlerhaft sein.">
            <a:extLst>
              <a:ext uri="{FF2B5EF4-FFF2-40B4-BE49-F238E27FC236}">
                <a16:creationId xmlns:a16="http://schemas.microsoft.com/office/drawing/2014/main" id="{2DA65BE0-E7F9-91A7-DAC8-39AD419F0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287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Cartoon, Säugetier, Clipart, Tierfigur enthält.&#10;&#10;KI-generierte Inhalte können fehlerhaft sein.">
            <a:extLst>
              <a:ext uri="{FF2B5EF4-FFF2-40B4-BE49-F238E27FC236}">
                <a16:creationId xmlns:a16="http://schemas.microsoft.com/office/drawing/2014/main" id="{DA237682-BDDB-0426-68A6-24B559EF0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6" r="13981"/>
          <a:stretch>
            <a:fillRect/>
          </a:stretch>
        </p:blipFill>
        <p:spPr>
          <a:xfrm>
            <a:off x="2924174" y="0"/>
            <a:ext cx="6877051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5184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Clipart, Animierter Cartoon, Cartoon, Darstellung enthält.&#10;&#10;KI-generierte Inhalte können fehlerhaft sein.">
            <a:extLst>
              <a:ext uri="{FF2B5EF4-FFF2-40B4-BE49-F238E27FC236}">
                <a16:creationId xmlns:a16="http://schemas.microsoft.com/office/drawing/2014/main" id="{81A925BA-93C1-9358-1C1B-6958C33DCE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>
          <a:xfrm>
            <a:off x="2430694" y="0"/>
            <a:ext cx="6858000" cy="6858000"/>
          </a:xfrm>
          <a:prstGeom prst="roundRect">
            <a:avLst/>
          </a:prstGeom>
          <a:ln w="762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2174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Mann mit einfarbiger Füllung">
            <a:extLst>
              <a:ext uri="{FF2B5EF4-FFF2-40B4-BE49-F238E27FC236}">
                <a16:creationId xmlns:a16="http://schemas.microsoft.com/office/drawing/2014/main" id="{5F1B02E9-5496-9F7F-DBE0-7A9AC9023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575" y="570899"/>
            <a:ext cx="2323423" cy="23234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1" name="Grafik 20" descr="Mann mit einfarbiger Füllung">
            <a:extLst>
              <a:ext uri="{FF2B5EF4-FFF2-40B4-BE49-F238E27FC236}">
                <a16:creationId xmlns:a16="http://schemas.microsoft.com/office/drawing/2014/main" id="{C45BB42B-9A91-BF7F-0310-5524C619D7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4890" y="570898"/>
            <a:ext cx="2323423" cy="23234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2" name="Grafik 21" descr="Mann mit einfarbiger Füllung">
            <a:extLst>
              <a:ext uri="{FF2B5EF4-FFF2-40B4-BE49-F238E27FC236}">
                <a16:creationId xmlns:a16="http://schemas.microsoft.com/office/drawing/2014/main" id="{1E584F7B-F84E-905F-906F-EBD6765B3C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96917" y="570897"/>
            <a:ext cx="2323423" cy="23234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3" name="Grafik 22" descr="Mann mit einfarbiger Füllung">
            <a:extLst>
              <a:ext uri="{FF2B5EF4-FFF2-40B4-BE49-F238E27FC236}">
                <a16:creationId xmlns:a16="http://schemas.microsoft.com/office/drawing/2014/main" id="{4A33EAF8-46FE-AE53-759A-6A2AC79FE1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34903" y="675672"/>
            <a:ext cx="2323423" cy="23234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4" name="Grafik 23" descr="Mann mit einfarbiger Füllung">
            <a:extLst>
              <a:ext uri="{FF2B5EF4-FFF2-40B4-BE49-F238E27FC236}">
                <a16:creationId xmlns:a16="http://schemas.microsoft.com/office/drawing/2014/main" id="{20EC9A76-93E6-2CC5-553C-45746B3399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815286" y="3683939"/>
            <a:ext cx="2323423" cy="23234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7136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B91AD5BF-D973-3DDF-1611-005EE8ADFA4F}"/>
              </a:ext>
            </a:extLst>
          </p:cNvPr>
          <p:cNvSpPr/>
          <p:nvPr/>
        </p:nvSpPr>
        <p:spPr>
          <a:xfrm>
            <a:off x="1276350" y="1629000"/>
            <a:ext cx="3636000" cy="3600000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23000">
                <a:schemeClr val="bg1"/>
              </a:gs>
              <a:gs pos="69000">
                <a:schemeClr val="bg1"/>
              </a:gs>
              <a:gs pos="97000">
                <a:schemeClr val="bg1">
                  <a:lumMod val="42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Lächelnde Gesichtskontur mit einfarbiger Füllung">
            <a:extLst>
              <a:ext uri="{FF2B5EF4-FFF2-40B4-BE49-F238E27FC236}">
                <a16:creationId xmlns:a16="http://schemas.microsoft.com/office/drawing/2014/main" id="{52CEED88-7A85-6967-2C44-320DFD4E7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41200" y="2066925"/>
            <a:ext cx="272415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025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Breitbild</PresentationFormat>
  <Paragraphs>2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Dreaming Outloud Pro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 Vetter</dc:creator>
  <cp:lastModifiedBy>Georg Vetter</cp:lastModifiedBy>
  <cp:revision>7</cp:revision>
  <dcterms:created xsi:type="dcterms:W3CDTF">2025-12-02T18:12:51Z</dcterms:created>
  <dcterms:modified xsi:type="dcterms:W3CDTF">2025-12-10T09:01:33Z</dcterms:modified>
</cp:coreProperties>
</file>

<file path=docProps/thumbnail.jpeg>
</file>